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58" r:id="rId21"/>
    <p:sldId id="259" r:id="rId22"/>
    <p:sldId id="263" r:id="rId23"/>
    <p:sldId id="260" r:id="rId24"/>
    <p:sldId id="261" r:id="rId25"/>
    <p:sldId id="262" r:id="rId26"/>
    <p:sldId id="256" r:id="rId27"/>
    <p:sldId id="283" r:id="rId28"/>
    <p:sldId id="284" r:id="rId29"/>
    <p:sldId id="285" r:id="rId30"/>
    <p:sldId id="287" r:id="rId31"/>
    <p:sldId id="289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3" autoAdjust="0"/>
    <p:restoredTop sz="94660"/>
  </p:normalViewPr>
  <p:slideViewPr>
    <p:cSldViewPr snapToGrid="0">
      <p:cViewPr>
        <p:scale>
          <a:sx n="64" d="100"/>
          <a:sy n="64" d="100"/>
        </p:scale>
        <p:origin x="4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AB8-C8B6-4511-A5DF-4C83BE5D18E5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090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AB8-C8B6-4511-A5DF-4C83BE5D18E5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952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AB8-C8B6-4511-A5DF-4C83BE5D18E5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49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AB8-C8B6-4511-A5DF-4C83BE5D18E5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24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AB8-C8B6-4511-A5DF-4C83BE5D18E5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35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AB8-C8B6-4511-A5DF-4C83BE5D18E5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101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AB8-C8B6-4511-A5DF-4C83BE5D18E5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549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AB8-C8B6-4511-A5DF-4C83BE5D18E5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82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AB8-C8B6-4511-A5DF-4C83BE5D18E5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419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AB8-C8B6-4511-A5DF-4C83BE5D18E5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3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AB8-C8B6-4511-A5DF-4C83BE5D18E5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958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20AB8-C8B6-4511-A5DF-4C83BE5D18E5}" type="datetimeFigureOut">
              <a:rPr lang="zh-CN" altLang="en-US" smtClean="0"/>
              <a:t>2015/4/1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362D7-3EE9-44DB-B711-1E1E108D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16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81"/>
          <a:stretch/>
        </p:blipFill>
        <p:spPr>
          <a:xfrm>
            <a:off x="0" y="-509483"/>
            <a:ext cx="12192000" cy="73674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04381" y="1941341"/>
            <a:ext cx="8159262" cy="2708434"/>
          </a:xfrm>
          <a:prstGeom prst="rect">
            <a:avLst/>
          </a:prstGeom>
          <a:solidFill>
            <a:schemeClr val="bg1">
              <a:alpha val="2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8800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iCare</a:t>
            </a:r>
            <a:r>
              <a:rPr lang="en-US" altLang="zh-CN" sz="8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  <a:p>
            <a:endParaRPr lang="en-US" altLang="zh-CN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altLang="zh-CN" sz="32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              Harmony and Convenience</a:t>
            </a:r>
            <a:endParaRPr lang="zh-CN" altLang="en-US" sz="3200" dirty="0"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762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84021" y="785611"/>
            <a:ext cx="10715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Or hearing the voices of their children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65" y="2136551"/>
            <a:ext cx="5510301" cy="36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3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84021" y="785611"/>
            <a:ext cx="10715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And get assistance in emergencies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54" y="2262973"/>
            <a:ext cx="5426301" cy="38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3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1228721" y="2730321"/>
            <a:ext cx="10715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Their needs are our working goals </a:t>
            </a:r>
          </a:p>
        </p:txBody>
      </p:sp>
    </p:spTree>
    <p:extLst>
      <p:ext uri="{BB962C8B-B14F-4D97-AF65-F5344CB8AC3E}">
        <p14:creationId xmlns:p14="http://schemas.microsoft.com/office/powerpoint/2010/main" val="365838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84022" y="798232"/>
            <a:ext cx="10715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We provide services especially for</a:t>
            </a:r>
          </a:p>
        </p:txBody>
      </p:sp>
      <p:sp>
        <p:nvSpPr>
          <p:cNvPr id="2" name="矩形 1"/>
          <p:cNvSpPr/>
          <p:nvPr/>
        </p:nvSpPr>
        <p:spPr>
          <a:xfrm>
            <a:off x="5994630" y="1629229"/>
            <a:ext cx="154401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60</a:t>
            </a:r>
            <a:endParaRPr lang="zh-CN" altLang="en-US" sz="9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4019" y="2131732"/>
            <a:ext cx="10715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Old people age over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24" y="3078316"/>
            <a:ext cx="2081844" cy="13795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4017" y="3414141"/>
            <a:ext cx="10715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Living alone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>
          <a:xfrm>
            <a:off x="4170729" y="4624530"/>
            <a:ext cx="2397496" cy="139344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09156" y="4960354"/>
            <a:ext cx="10715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Need caring</a:t>
            </a:r>
          </a:p>
        </p:txBody>
      </p:sp>
    </p:spTree>
    <p:extLst>
      <p:ext uri="{BB962C8B-B14F-4D97-AF65-F5344CB8AC3E}">
        <p14:creationId xmlns:p14="http://schemas.microsoft.com/office/powerpoint/2010/main" val="154926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84022" y="798232"/>
            <a:ext cx="10715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Not only the elder, but also the whole family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185" y="2586162"/>
            <a:ext cx="5482106" cy="38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7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1846907" y="2845973"/>
            <a:ext cx="10715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What can we do for the elder?</a:t>
            </a:r>
          </a:p>
        </p:txBody>
      </p:sp>
    </p:spTree>
    <p:extLst>
      <p:ext uri="{BB962C8B-B14F-4D97-AF65-F5344CB8AC3E}">
        <p14:creationId xmlns:p14="http://schemas.microsoft.com/office/powerpoint/2010/main" val="207848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1190085" y="849748"/>
            <a:ext cx="10715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Our steps of design</a:t>
            </a:r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53" y="2067111"/>
            <a:ext cx="5494885" cy="3676866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355" y="2009156"/>
            <a:ext cx="5320890" cy="379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5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99" y="296392"/>
            <a:ext cx="4857549" cy="35519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674" y="1663074"/>
            <a:ext cx="5397291" cy="38552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285" y="2664003"/>
            <a:ext cx="57531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8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1177205" y="862627"/>
            <a:ext cx="10715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Our Main functions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84022" y="2133573"/>
            <a:ext cx="107152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One-button call</a:t>
            </a:r>
          </a:p>
          <a:p>
            <a:r>
              <a:rPr lang="en-US" altLang="zh-CN" sz="36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Emergency call</a:t>
            </a:r>
          </a:p>
          <a:p>
            <a:r>
              <a:rPr lang="en-US" altLang="zh-CN" sz="36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Location Query</a:t>
            </a:r>
          </a:p>
          <a:p>
            <a:r>
              <a:rPr lang="en-US" altLang="zh-CN" sz="36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Entertainment</a:t>
            </a:r>
          </a:p>
          <a:p>
            <a:r>
              <a:rPr lang="en-US" altLang="zh-CN" sz="36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Notes</a:t>
            </a:r>
          </a:p>
          <a:p>
            <a:r>
              <a:rPr lang="en-US" altLang="zh-CN" sz="36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Personal Profile</a:t>
            </a:r>
          </a:p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… and so on</a:t>
            </a:r>
          </a:p>
          <a:p>
            <a:endParaRPr lang="en-US" altLang="zh-CN" sz="4800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986" y="384889"/>
            <a:ext cx="2296603" cy="375209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206" y="793300"/>
            <a:ext cx="2227487" cy="36645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529" y="1190451"/>
            <a:ext cx="2181112" cy="36257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691" y="1672042"/>
            <a:ext cx="2246709" cy="376377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639" y="2225920"/>
            <a:ext cx="2320307" cy="38221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790" y="2763154"/>
            <a:ext cx="2347076" cy="382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6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84022" y="2456059"/>
            <a:ext cx="10715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Now we will show the most attractive function of 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89363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53037" y="837126"/>
            <a:ext cx="10470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Team Members</a:t>
            </a:r>
          </a:p>
          <a:p>
            <a:endParaRPr lang="en-US" altLang="zh-CN" sz="3200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sz="32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12301104 Lu </a:t>
            </a:r>
            <a:r>
              <a:rPr lang="en-US" altLang="zh-CN" sz="3200" dirty="0" err="1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Yunfeng</a:t>
            </a:r>
            <a:r>
              <a:rPr lang="en-US" altLang="zh-CN" sz="32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r>
              <a:rPr lang="zh-CN" altLang="en-US" sz="32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卢运烽</a:t>
            </a:r>
            <a:endParaRPr lang="en-US" altLang="zh-CN" sz="3200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sz="32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12301101 Li </a:t>
            </a:r>
            <a:r>
              <a:rPr lang="en-US" altLang="zh-CN" sz="3200" dirty="0" err="1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Zhe</a:t>
            </a:r>
            <a:r>
              <a:rPr lang="en-US" altLang="zh-CN" sz="32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r>
              <a:rPr lang="zh-CN" altLang="en-US" sz="32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李喆</a:t>
            </a:r>
            <a:endParaRPr lang="zh-CN" altLang="en-US" sz="32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732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50" y="0"/>
            <a:ext cx="356616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66157" y="2684838"/>
            <a:ext cx="303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Emergency Call</a:t>
            </a:r>
            <a:endParaRPr lang="zh-CN" altLang="en-US" sz="3600" dirty="0"/>
          </a:p>
        </p:txBody>
      </p:sp>
      <p:pic>
        <p:nvPicPr>
          <p:cNvPr id="5" name="emergency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08937" y="1173757"/>
            <a:ext cx="262318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3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3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207" y="0"/>
            <a:ext cx="356616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643" y="0"/>
            <a:ext cx="356616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20" y="1177047"/>
            <a:ext cx="2653206" cy="442608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41361" y="2684840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Location</a:t>
            </a:r>
            <a:endParaRPr lang="zh-CN" altLang="en-US" sz="3600" dirty="0"/>
          </a:p>
        </p:txBody>
      </p:sp>
      <p:pic>
        <p:nvPicPr>
          <p:cNvPr id="7" name="locat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3736" y="1177047"/>
            <a:ext cx="2639291" cy="436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5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234" y="0"/>
            <a:ext cx="356616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924" y="1162673"/>
            <a:ext cx="2653259" cy="439867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98680" y="3038845"/>
            <a:ext cx="4279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3 Kind of ways to chat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8578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50" y="0"/>
            <a:ext cx="356616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53709" y="2684838"/>
            <a:ext cx="2856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Text Messages</a:t>
            </a:r>
            <a:endParaRPr lang="zh-CN" altLang="en-US" sz="3600" dirty="0"/>
          </a:p>
        </p:txBody>
      </p:sp>
      <p:pic>
        <p:nvPicPr>
          <p:cNvPr id="7" name="tex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1387" y="1184223"/>
            <a:ext cx="2662003" cy="443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4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6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50" y="0"/>
            <a:ext cx="356616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00120" y="2684840"/>
            <a:ext cx="2164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Phone Call</a:t>
            </a:r>
            <a:endParaRPr lang="zh-CN" altLang="en-US" sz="3600" dirty="0"/>
          </a:p>
        </p:txBody>
      </p:sp>
      <p:pic>
        <p:nvPicPr>
          <p:cNvPr id="2" name="talk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6377" y="1184223"/>
            <a:ext cx="2662003" cy="443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8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50" y="0"/>
            <a:ext cx="356616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69770" y="2684840"/>
            <a:ext cx="2050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Video Call</a:t>
            </a:r>
            <a:endParaRPr lang="zh-CN" altLang="en-US" sz="3600" dirty="0"/>
          </a:p>
        </p:txBody>
      </p:sp>
      <p:pic>
        <p:nvPicPr>
          <p:cNvPr id="4" name="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1387" y="1184223"/>
            <a:ext cx="2647013" cy="44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5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12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55" y="1510091"/>
            <a:ext cx="4661949" cy="314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7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1673570" y="2785842"/>
            <a:ext cx="10715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Future steps of our application </a:t>
            </a:r>
          </a:p>
        </p:txBody>
      </p:sp>
    </p:spTree>
    <p:extLst>
      <p:ext uri="{BB962C8B-B14F-4D97-AF65-F5344CB8AC3E}">
        <p14:creationId xmlns:p14="http://schemas.microsoft.com/office/powerpoint/2010/main" val="9686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1088953" y="1121934"/>
            <a:ext cx="107152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More functions will be added</a:t>
            </a:r>
          </a:p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-Daily Plan </a:t>
            </a:r>
          </a:p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-Floating window in main screen</a:t>
            </a:r>
          </a:p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-Heartbeat/blood pressure monitoring</a:t>
            </a:r>
          </a:p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-… and so on</a:t>
            </a:r>
          </a:p>
        </p:txBody>
      </p:sp>
    </p:spTree>
    <p:extLst>
      <p:ext uri="{BB962C8B-B14F-4D97-AF65-F5344CB8AC3E}">
        <p14:creationId xmlns:p14="http://schemas.microsoft.com/office/powerpoint/2010/main" val="371100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1476777" y="1871942"/>
            <a:ext cx="10715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We are dreaming to set up a social company, to afford service to the elder.</a:t>
            </a:r>
          </a:p>
        </p:txBody>
      </p:sp>
    </p:spTree>
    <p:extLst>
      <p:ext uri="{BB962C8B-B14F-4D97-AF65-F5344CB8AC3E}">
        <p14:creationId xmlns:p14="http://schemas.microsoft.com/office/powerpoint/2010/main" val="88235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1429556" y="2897746"/>
            <a:ext cx="10470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Brief Introduction of this application</a:t>
            </a:r>
            <a:endParaRPr lang="en-US" altLang="zh-CN" sz="3200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66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1146993" y="2156755"/>
            <a:ext cx="10715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We will cooperate with government</a:t>
            </a:r>
            <a:r>
              <a:rPr lang="en-US" altLang="zh-CN" sz="4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and hospital, link the application with public services.</a:t>
            </a:r>
          </a:p>
        </p:txBody>
      </p:sp>
    </p:spTree>
    <p:extLst>
      <p:ext uri="{BB962C8B-B14F-4D97-AF65-F5344CB8AC3E}">
        <p14:creationId xmlns:p14="http://schemas.microsoft.com/office/powerpoint/2010/main" val="278441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4070075" y="2771352"/>
            <a:ext cx="10715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2159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96901" y="875763"/>
            <a:ext cx="104705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Some elders are living alone in modern China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608" y="2563604"/>
            <a:ext cx="5014375" cy="357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0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84022" y="785611"/>
            <a:ext cx="104705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They may find it difficult to dial their children`s phone number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2" y="2781836"/>
            <a:ext cx="3897847" cy="32986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696" y="3504663"/>
            <a:ext cx="1019175" cy="2857500"/>
          </a:xfrm>
          <a:prstGeom prst="rect">
            <a:avLst/>
          </a:prstGeom>
        </p:spPr>
      </p:pic>
      <p:sp>
        <p:nvSpPr>
          <p:cNvPr id="7" name="云形标注 6"/>
          <p:cNvSpPr/>
          <p:nvPr/>
        </p:nvSpPr>
        <p:spPr>
          <a:xfrm>
            <a:off x="7062473" y="2344358"/>
            <a:ext cx="3850783" cy="1723711"/>
          </a:xfrm>
          <a:prstGeom prst="cloudCallout">
            <a:avLst>
              <a:gd name="adj1" fmla="val -40565"/>
              <a:gd name="adj2" fmla="val 74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The Button is too small and I couldn’t memorize the phone number!</a:t>
            </a:r>
            <a:endParaRPr lang="zh-CN" altLang="en-US" dirty="0">
              <a:solidFill>
                <a:schemeClr val="tx1"/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182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84022" y="785611"/>
            <a:ext cx="104705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They may lose their way when they leave their home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705" y="2591602"/>
            <a:ext cx="3896732" cy="364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84022" y="785611"/>
            <a:ext cx="10470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They may face danger or sudden illness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26" y="1849295"/>
            <a:ext cx="2550347" cy="19499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908" y="1613918"/>
            <a:ext cx="3363533" cy="25787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56" y="3799269"/>
            <a:ext cx="3880503" cy="26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0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84021" y="785611"/>
            <a:ext cx="107152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They may feel bored because of living alone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77" y="2506886"/>
            <a:ext cx="4875995" cy="398206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12169" y="2627290"/>
            <a:ext cx="3644721" cy="92333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My son is working, and my grandson is in school now. I feel so bored living alone…</a:t>
            </a:r>
            <a:endParaRPr lang="zh-CN" altLang="en-US" dirty="0"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509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"/>
          <a:stretch/>
        </p:blipFill>
        <p:spPr>
          <a:xfrm>
            <a:off x="8105965" y="4180266"/>
            <a:ext cx="3593280" cy="2181897"/>
          </a:xfrm>
        </p:spPr>
      </p:pic>
      <p:sp>
        <p:nvSpPr>
          <p:cNvPr id="5" name="文本框 4"/>
          <p:cNvSpPr txBox="1"/>
          <p:nvPr/>
        </p:nvSpPr>
        <p:spPr>
          <a:xfrm>
            <a:off x="984021" y="785611"/>
            <a:ext cx="107152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Sometimes their only need is to have a look at their children 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3" y="2607879"/>
            <a:ext cx="5004299" cy="375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5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265</Words>
  <Application>Microsoft Office PowerPoint</Application>
  <PresentationFormat>宽屏</PresentationFormat>
  <Paragraphs>51</Paragraphs>
  <Slides>31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Adobe Gothic Std B</vt:lpstr>
      <vt:lpstr>Adobe 黑体 Std R</vt:lpstr>
      <vt:lpstr>Kozuka Gothic Pro H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名屋</dc:creator>
  <cp:lastModifiedBy>lizhe</cp:lastModifiedBy>
  <cp:revision>10</cp:revision>
  <dcterms:created xsi:type="dcterms:W3CDTF">2015-04-01T12:31:44Z</dcterms:created>
  <dcterms:modified xsi:type="dcterms:W3CDTF">2015-04-01T15:11:18Z</dcterms:modified>
</cp:coreProperties>
</file>